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6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2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88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22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6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02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22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03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70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73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83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20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52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310A-8D0E-4D4B-A3FD-3385919DA47E}" type="datetimeFigureOut">
              <a:rPr lang="tr-TR" smtClean="0"/>
              <a:t>12.03.2015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950F-186D-45E0-B071-CFD5E3E78B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16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jpg"/><Relationship Id="rId5" Type="http://schemas.openxmlformats.org/officeDocument/2006/relationships/image" Target="../media/image7.jpeg"/><Relationship Id="rId10" Type="http://schemas.openxmlformats.org/officeDocument/2006/relationships/image" Target="../media/image13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jpg"/><Relationship Id="rId5" Type="http://schemas.openxmlformats.org/officeDocument/2006/relationships/image" Target="../media/image7.jpeg"/><Relationship Id="rId10" Type="http://schemas.openxmlformats.org/officeDocument/2006/relationships/image" Target="../media/image13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6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jpg"/><Relationship Id="rId5" Type="http://schemas.openxmlformats.org/officeDocument/2006/relationships/image" Target="../media/image7.jpeg"/><Relationship Id="rId10" Type="http://schemas.openxmlformats.org/officeDocument/2006/relationships/image" Target="../media/image13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Relationship Id="rId1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6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jpg"/><Relationship Id="rId5" Type="http://schemas.openxmlformats.org/officeDocument/2006/relationships/image" Target="../media/image7.jpe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Relationship Id="rId1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6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2.jpe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jpg"/><Relationship Id="rId5" Type="http://schemas.openxmlformats.org/officeDocument/2006/relationships/image" Target="../media/image7.jpe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Relationship Id="rId1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tr-TR" dirty="0" smtClean="0"/>
              <a:t>YOUR STATIONERY EQUIPMENT IS FROM US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55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err="1" smtClean="0"/>
              <a:t>Every</a:t>
            </a:r>
            <a:r>
              <a:rPr lang="tr-TR" sz="3600" dirty="0" smtClean="0"/>
              <a:t> </a:t>
            </a:r>
            <a:r>
              <a:rPr lang="tr-TR" sz="3600" dirty="0" err="1" smtClean="0"/>
              <a:t>one</a:t>
            </a:r>
            <a:r>
              <a:rPr lang="tr-TR" sz="3600" dirty="0" smtClean="0"/>
              <a:t> </a:t>
            </a:r>
            <a:r>
              <a:rPr lang="tr-TR" sz="3600" dirty="0" err="1" smtClean="0"/>
              <a:t>cooperated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their</a:t>
            </a:r>
            <a:r>
              <a:rPr lang="tr-TR" sz="3600" dirty="0" smtClean="0"/>
              <a:t> </a:t>
            </a:r>
            <a:r>
              <a:rPr lang="tr-TR" sz="3600" dirty="0" err="1" smtClean="0"/>
              <a:t>sisters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brothers</a:t>
            </a:r>
            <a:r>
              <a:rPr lang="tr-TR" sz="3600" dirty="0" smtClean="0"/>
              <a:t> </a:t>
            </a:r>
            <a:r>
              <a:rPr lang="tr-TR" sz="3600" dirty="0" err="1" smtClean="0"/>
              <a:t>who</a:t>
            </a:r>
            <a:r>
              <a:rPr lang="tr-TR" sz="3600" dirty="0" smtClean="0"/>
              <a:t> </a:t>
            </a:r>
            <a:r>
              <a:rPr lang="tr-TR" sz="3600" dirty="0" err="1" smtClean="0"/>
              <a:t>live</a:t>
            </a:r>
            <a:r>
              <a:rPr lang="tr-TR" sz="3600" dirty="0" smtClean="0"/>
              <a:t> in </a:t>
            </a:r>
            <a:r>
              <a:rPr lang="tr-TR" sz="3600" dirty="0" err="1" smtClean="0"/>
              <a:t>Sırnak</a:t>
            </a:r>
            <a:r>
              <a:rPr lang="tr-TR" sz="3600" dirty="0" smtClean="0"/>
              <a:t>, </a:t>
            </a:r>
            <a:r>
              <a:rPr lang="tr-TR" sz="3600" dirty="0" err="1" smtClean="0"/>
              <a:t>Eastern</a:t>
            </a:r>
            <a:r>
              <a:rPr lang="tr-TR" sz="3600" dirty="0" smtClean="0"/>
              <a:t> </a:t>
            </a:r>
            <a:r>
              <a:rPr lang="tr-TR" sz="3600" dirty="0" err="1" smtClean="0"/>
              <a:t>Turkey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200" cy="4779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2365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happy</a:t>
            </a:r>
            <a:r>
              <a:rPr lang="tr-TR" sz="3200" dirty="0" smtClean="0"/>
              <a:t> </a:t>
            </a:r>
            <a:r>
              <a:rPr lang="tr-TR" sz="3200" dirty="0" err="1" smtClean="0"/>
              <a:t>moments</a:t>
            </a:r>
            <a:r>
              <a:rPr lang="tr-TR" sz="3200" dirty="0" smtClean="0"/>
              <a:t> …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200" cy="4779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2365"/>
            <a:ext cx="6444208" cy="48331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8172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err="1" smtClean="0"/>
              <a:t>When</a:t>
            </a:r>
            <a:r>
              <a:rPr lang="tr-TR" sz="3600" dirty="0" smtClean="0"/>
              <a:t>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learnt</a:t>
            </a:r>
            <a:r>
              <a:rPr lang="tr-TR" sz="3600" dirty="0" smtClean="0"/>
              <a:t> how </a:t>
            </a:r>
            <a:r>
              <a:rPr lang="tr-TR" sz="3600" dirty="0" err="1" smtClean="0"/>
              <a:t>happy</a:t>
            </a:r>
            <a:r>
              <a:rPr lang="tr-TR" sz="3600" dirty="0" smtClean="0"/>
              <a:t> </a:t>
            </a:r>
            <a:r>
              <a:rPr lang="tr-TR" sz="3600" dirty="0" err="1" smtClean="0"/>
              <a:t>they</a:t>
            </a:r>
            <a:r>
              <a:rPr lang="tr-TR" sz="3600" dirty="0" smtClean="0"/>
              <a:t> </a:t>
            </a:r>
            <a:r>
              <a:rPr lang="tr-TR" sz="3600" dirty="0" err="1" smtClean="0"/>
              <a:t>became</a:t>
            </a:r>
            <a:r>
              <a:rPr lang="tr-TR" sz="3600" dirty="0" smtClean="0"/>
              <a:t>,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were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happiest</a:t>
            </a:r>
            <a:r>
              <a:rPr lang="tr-TR" sz="3600" dirty="0" smtClean="0"/>
              <a:t> </a:t>
            </a:r>
            <a:r>
              <a:rPr lang="tr-TR" sz="3600" dirty="0" err="1" smtClean="0"/>
              <a:t>ones</a:t>
            </a:r>
            <a:r>
              <a:rPr lang="tr-TR" sz="3600" dirty="0" smtClean="0"/>
              <a:t> in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world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200" cy="4779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2365"/>
            <a:ext cx="6444208" cy="48331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8172"/>
            <a:ext cx="6444208" cy="48331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60976" cy="48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04" y="1522335"/>
            <a:ext cx="3644245" cy="48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200" cy="4779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2365"/>
            <a:ext cx="6444208" cy="48331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8172"/>
            <a:ext cx="6444208" cy="48331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60976" cy="484573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28725" cy="489654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200" cy="4779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2365"/>
            <a:ext cx="6444208" cy="48331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8172"/>
            <a:ext cx="6444208" cy="48331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60976" cy="484573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28725" cy="489654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200" cy="4779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2365"/>
            <a:ext cx="6444208" cy="48331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8172"/>
            <a:ext cx="6444208" cy="48331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60976" cy="484573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28725" cy="489654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30" y="1463645"/>
            <a:ext cx="6547194" cy="49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200" cy="4779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2365"/>
            <a:ext cx="6444208" cy="48331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8172"/>
            <a:ext cx="6444208" cy="48331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60976" cy="484573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28725" cy="489654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30" y="1463645"/>
            <a:ext cx="6547194" cy="491039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02" y="1486418"/>
            <a:ext cx="6555222" cy="49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tr-TR" sz="3200" dirty="0" err="1" smtClean="0"/>
              <a:t>They</a:t>
            </a:r>
            <a:r>
              <a:rPr lang="tr-TR" sz="3200" dirty="0" smtClean="0"/>
              <a:t> </a:t>
            </a:r>
            <a:r>
              <a:rPr lang="tr-TR" sz="3200" dirty="0" err="1" smtClean="0"/>
              <a:t>said</a:t>
            </a:r>
            <a:r>
              <a:rPr lang="tr-TR" sz="3200" dirty="0" smtClean="0"/>
              <a:t> </a:t>
            </a:r>
            <a:r>
              <a:rPr lang="tr-TR" sz="3200" dirty="0" err="1" smtClean="0"/>
              <a:t>they</a:t>
            </a:r>
            <a:r>
              <a:rPr lang="tr-TR" sz="3200" dirty="0" smtClean="0"/>
              <a:t> had a </a:t>
            </a:r>
            <a:r>
              <a:rPr lang="tr-TR" sz="3200" dirty="0" err="1" smtClean="0"/>
              <a:t>library</a:t>
            </a:r>
            <a:r>
              <a:rPr lang="tr-TR" sz="3200" dirty="0" smtClean="0"/>
              <a:t> </a:t>
            </a:r>
            <a:r>
              <a:rPr lang="tr-TR" sz="3200" dirty="0" err="1" smtClean="0"/>
              <a:t>with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books</a:t>
            </a:r>
            <a:r>
              <a:rPr lang="tr-TR" sz="3200" dirty="0" smtClean="0"/>
              <a:t> </a:t>
            </a:r>
            <a:r>
              <a:rPr lang="tr-TR" sz="3200" dirty="0" err="1" smtClean="0"/>
              <a:t>we</a:t>
            </a:r>
            <a:r>
              <a:rPr lang="tr-TR" sz="3200" dirty="0" smtClean="0"/>
              <a:t> sent </a:t>
            </a:r>
            <a:r>
              <a:rPr lang="tr-TR" sz="3200" dirty="0" err="1" smtClean="0"/>
              <a:t>them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gave</a:t>
            </a:r>
            <a:r>
              <a:rPr lang="tr-TR" sz="3200" dirty="0" smtClean="0"/>
              <a:t> </a:t>
            </a:r>
            <a:r>
              <a:rPr lang="tr-TR" sz="3200" dirty="0" err="1" smtClean="0"/>
              <a:t>its</a:t>
            </a:r>
            <a:r>
              <a:rPr lang="tr-TR" sz="3200" dirty="0" smtClean="0"/>
              <a:t> name </a:t>
            </a:r>
            <a:r>
              <a:rPr lang="tr-TR" sz="3200" dirty="0" err="1" smtClean="0"/>
              <a:t>Kumport</a:t>
            </a:r>
            <a:r>
              <a:rPr lang="tr-TR" sz="3200" dirty="0" smtClean="0"/>
              <a:t> </a:t>
            </a:r>
            <a:r>
              <a:rPr lang="tr-TR" sz="3200" dirty="0" err="1" smtClean="0"/>
              <a:t>Secondary</a:t>
            </a:r>
            <a:r>
              <a:rPr lang="tr-TR" sz="3200" dirty="0" smtClean="0"/>
              <a:t> School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200" cy="4779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2365"/>
            <a:ext cx="6444208" cy="48331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8172"/>
            <a:ext cx="6444208" cy="48331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60976" cy="484573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28725" cy="489654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32984" cy="489973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30" y="1463645"/>
            <a:ext cx="6547194" cy="491039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02" y="1486418"/>
            <a:ext cx="6555222" cy="491641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01" y="1463645"/>
            <a:ext cx="6585587" cy="493919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00" y="1467004"/>
            <a:ext cx="6585587" cy="4939190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671566" y="645333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Gönderdiğimiz hikaye kitaplarıyla sınıf kitaplığı oluşturmuşlar.</a:t>
            </a:r>
          </a:p>
        </p:txBody>
      </p:sp>
    </p:spTree>
    <p:extLst>
      <p:ext uri="{BB962C8B-B14F-4D97-AF65-F5344CB8AC3E}">
        <p14:creationId xmlns:p14="http://schemas.microsoft.com/office/powerpoint/2010/main" val="23167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YOUR STATIONERY EQUIPMENT IS FROM US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Time</a:t>
            </a:r>
            <a:r>
              <a:rPr lang="tr-TR" dirty="0" smtClean="0"/>
              <a:t>		: </a:t>
            </a:r>
            <a:r>
              <a:rPr lang="tr-TR" dirty="0" err="1" smtClean="0"/>
              <a:t>October</a:t>
            </a:r>
            <a:r>
              <a:rPr lang="tr-TR" dirty="0" smtClean="0"/>
              <a:t> 2014-January </a:t>
            </a:r>
            <a:r>
              <a:rPr lang="tr-TR" dirty="0"/>
              <a:t>2015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provided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stationery</a:t>
            </a:r>
            <a:r>
              <a:rPr lang="tr-TR" dirty="0" smtClean="0"/>
              <a:t> </a:t>
            </a:r>
            <a:r>
              <a:rPr lang="tr-TR" dirty="0" err="1" smtClean="0"/>
              <a:t>equipments</a:t>
            </a:r>
            <a:r>
              <a:rPr lang="tr-TR" dirty="0" smtClean="0"/>
              <a:t>	: Şırnak Cizre </a:t>
            </a:r>
            <a:r>
              <a:rPr lang="tr-TR" dirty="0" err="1" smtClean="0"/>
              <a:t>Primary</a:t>
            </a:r>
            <a:r>
              <a:rPr lang="tr-TR" dirty="0" smtClean="0"/>
              <a:t> School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name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equipment</a:t>
            </a:r>
            <a:r>
              <a:rPr lang="tr-TR" dirty="0" smtClean="0"/>
              <a:t>	: </a:t>
            </a:r>
            <a:r>
              <a:rPr lang="tr-TR" dirty="0" err="1" smtClean="0"/>
              <a:t>Stationery</a:t>
            </a:r>
            <a:r>
              <a:rPr lang="tr-TR" dirty="0" smtClean="0"/>
              <a:t> </a:t>
            </a:r>
            <a:r>
              <a:rPr lang="tr-TR" dirty="0" err="1" smtClean="0"/>
              <a:t>Equipment</a:t>
            </a:r>
            <a:r>
              <a:rPr lang="tr-TR" dirty="0" smtClean="0"/>
              <a:t>				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05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err="1" smtClean="0"/>
              <a:t>In</a:t>
            </a:r>
            <a:r>
              <a:rPr lang="tr-TR" sz="3200" dirty="0" smtClean="0"/>
              <a:t> </a:t>
            </a:r>
            <a:r>
              <a:rPr lang="tr-TR" sz="3200" dirty="0" err="1" smtClean="0"/>
              <a:t>our</a:t>
            </a:r>
            <a:r>
              <a:rPr lang="tr-TR" sz="3200" dirty="0" smtClean="0"/>
              <a:t> </a:t>
            </a:r>
            <a:r>
              <a:rPr lang="tr-TR" sz="3200" dirty="0" err="1" smtClean="0"/>
              <a:t>school</a:t>
            </a:r>
            <a:r>
              <a:rPr lang="tr-TR" sz="3200" dirty="0" smtClean="0"/>
              <a:t>, </a:t>
            </a:r>
            <a:r>
              <a:rPr lang="tr-TR" sz="3200" dirty="0" err="1" smtClean="0"/>
              <a:t>we</a:t>
            </a:r>
            <a:r>
              <a:rPr lang="tr-TR" sz="3200" dirty="0" smtClean="0"/>
              <a:t> </a:t>
            </a:r>
            <a:r>
              <a:rPr lang="tr-TR" sz="3200" dirty="0" err="1" smtClean="0"/>
              <a:t>announced</a:t>
            </a:r>
            <a:r>
              <a:rPr lang="tr-TR" sz="3200" dirty="0" smtClean="0"/>
              <a:t> </a:t>
            </a:r>
            <a:r>
              <a:rPr lang="tr-TR" sz="3200" dirty="0" err="1" smtClean="0"/>
              <a:t>our</a:t>
            </a:r>
            <a:r>
              <a:rPr lang="tr-TR" sz="3200" dirty="0" smtClean="0"/>
              <a:t> </a:t>
            </a:r>
            <a:r>
              <a:rPr lang="tr-TR" sz="3200" dirty="0" err="1" smtClean="0"/>
              <a:t>campaign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put a </a:t>
            </a:r>
            <a:r>
              <a:rPr lang="tr-TR" sz="3200" dirty="0" err="1" smtClean="0"/>
              <a:t>box</a:t>
            </a:r>
            <a:r>
              <a:rPr lang="tr-TR" sz="3200" dirty="0" smtClean="0"/>
              <a:t> </a:t>
            </a:r>
            <a:r>
              <a:rPr lang="tr-TR" sz="3200" dirty="0" err="1" smtClean="0"/>
              <a:t>for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stationery</a:t>
            </a:r>
            <a:r>
              <a:rPr lang="tr-TR" sz="3200" dirty="0" smtClean="0"/>
              <a:t> </a:t>
            </a:r>
            <a:r>
              <a:rPr lang="tr-TR" sz="3200" dirty="0" err="1" smtClean="0"/>
              <a:t>materials</a:t>
            </a:r>
            <a:r>
              <a:rPr lang="tr-TR" sz="3200" dirty="0" smtClean="0"/>
              <a:t> </a:t>
            </a:r>
            <a:r>
              <a:rPr lang="tr-TR" sz="3200" dirty="0" err="1" smtClean="0"/>
              <a:t>brought</a:t>
            </a:r>
            <a:r>
              <a:rPr lang="tr-TR" sz="3200" dirty="0" smtClean="0"/>
              <a:t> </a:t>
            </a:r>
            <a:r>
              <a:rPr lang="tr-TR" sz="3200" dirty="0" err="1" smtClean="0"/>
              <a:t>by</a:t>
            </a:r>
            <a:r>
              <a:rPr lang="tr-TR" sz="3200" dirty="0" smtClean="0"/>
              <a:t> </a:t>
            </a:r>
            <a:r>
              <a:rPr lang="tr-TR" sz="3200" dirty="0" err="1" smtClean="0"/>
              <a:t>our</a:t>
            </a:r>
            <a:r>
              <a:rPr lang="tr-TR" sz="3200" dirty="0" smtClean="0"/>
              <a:t> </a:t>
            </a:r>
            <a:r>
              <a:rPr lang="tr-TR" sz="3200" dirty="0" err="1" smtClean="0"/>
              <a:t>children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err="1" smtClean="0"/>
              <a:t>We</a:t>
            </a:r>
            <a:r>
              <a:rPr lang="tr-TR" sz="3600" dirty="0" smtClean="0"/>
              <a:t> had </a:t>
            </a:r>
            <a:r>
              <a:rPr lang="tr-TR" sz="3600" dirty="0" err="1" smtClean="0"/>
              <a:t>some</a:t>
            </a:r>
            <a:r>
              <a:rPr lang="tr-TR" sz="3600" dirty="0" smtClean="0"/>
              <a:t> </a:t>
            </a:r>
            <a:r>
              <a:rPr lang="tr-TR" sz="3600" dirty="0" err="1" smtClean="0"/>
              <a:t>responsible</a:t>
            </a:r>
            <a:r>
              <a:rPr lang="tr-TR" sz="3600" dirty="0" smtClean="0"/>
              <a:t> </a:t>
            </a:r>
            <a:r>
              <a:rPr lang="tr-TR" sz="3600" dirty="0" err="1" smtClean="0"/>
              <a:t>students</a:t>
            </a:r>
            <a:r>
              <a:rPr lang="tr-TR" sz="3600" dirty="0" smtClean="0"/>
              <a:t> </a:t>
            </a:r>
            <a:r>
              <a:rPr lang="tr-TR" sz="3600" dirty="0" err="1" smtClean="0"/>
              <a:t>who</a:t>
            </a:r>
            <a:r>
              <a:rPr lang="tr-TR" sz="3600" dirty="0" smtClean="0"/>
              <a:t> </a:t>
            </a:r>
            <a:r>
              <a:rPr lang="tr-TR" sz="3600" dirty="0" err="1" smtClean="0"/>
              <a:t>check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box</a:t>
            </a:r>
            <a:r>
              <a:rPr lang="tr-TR" sz="3600" dirty="0" smtClean="0"/>
              <a:t> in </a:t>
            </a:r>
            <a:r>
              <a:rPr lang="tr-TR" sz="3600" dirty="0" err="1" smtClean="0"/>
              <a:t>regular</a:t>
            </a:r>
            <a:r>
              <a:rPr lang="tr-TR" sz="3600" dirty="0" smtClean="0"/>
              <a:t> </a:t>
            </a:r>
            <a:r>
              <a:rPr lang="tr-TR" sz="3600" dirty="0" err="1" smtClean="0"/>
              <a:t>periods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0" y="158417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 err="1" smtClean="0"/>
              <a:t>S</a:t>
            </a:r>
            <a:r>
              <a:rPr lang="tr-TR" sz="3200" dirty="0" err="1" smtClean="0"/>
              <a:t>tudents</a:t>
            </a:r>
            <a:r>
              <a:rPr lang="tr-TR" sz="3200" dirty="0" smtClean="0"/>
              <a:t> </a:t>
            </a:r>
            <a:r>
              <a:rPr lang="tr-TR" sz="3200" dirty="0" err="1" smtClean="0"/>
              <a:t>brought</a:t>
            </a:r>
            <a:r>
              <a:rPr lang="tr-TR" sz="3200" dirty="0" smtClean="0"/>
              <a:t> </a:t>
            </a:r>
            <a:r>
              <a:rPr lang="tr-TR" sz="3200" dirty="0" err="1" smtClean="0"/>
              <a:t>various</a:t>
            </a:r>
            <a:r>
              <a:rPr lang="tr-TR" sz="3200" dirty="0" smtClean="0"/>
              <a:t> </a:t>
            </a:r>
            <a:r>
              <a:rPr lang="tr-TR" sz="3200" dirty="0" err="1" smtClean="0"/>
              <a:t>kinds</a:t>
            </a:r>
            <a:r>
              <a:rPr lang="tr-TR" sz="3200" dirty="0" smtClean="0"/>
              <a:t> of </a:t>
            </a:r>
            <a:r>
              <a:rPr lang="tr-TR" sz="3200" dirty="0" err="1" smtClean="0"/>
              <a:t>materials</a:t>
            </a:r>
            <a:r>
              <a:rPr lang="tr-TR" sz="3200" dirty="0" smtClean="0"/>
              <a:t> </a:t>
            </a:r>
            <a:r>
              <a:rPr lang="tr-TR" sz="3200" dirty="0" err="1" smtClean="0"/>
              <a:t>such</a:t>
            </a:r>
            <a:r>
              <a:rPr lang="tr-TR" sz="3200" dirty="0" smtClean="0"/>
              <a:t> as  </a:t>
            </a:r>
            <a:r>
              <a:rPr lang="tr-TR" sz="3200" dirty="0" err="1" smtClean="0"/>
              <a:t>story</a:t>
            </a:r>
            <a:r>
              <a:rPr lang="tr-TR" sz="3200" dirty="0" smtClean="0"/>
              <a:t> </a:t>
            </a:r>
            <a:r>
              <a:rPr lang="tr-TR" sz="3200" dirty="0" err="1" smtClean="0"/>
              <a:t>books</a:t>
            </a:r>
            <a:r>
              <a:rPr lang="tr-TR" sz="3200" dirty="0" smtClean="0"/>
              <a:t>, </a:t>
            </a:r>
            <a:r>
              <a:rPr lang="tr-TR" sz="3200" dirty="0" err="1" smtClean="0"/>
              <a:t>notebooks</a:t>
            </a:r>
            <a:r>
              <a:rPr lang="tr-TR" sz="3200" dirty="0" smtClean="0"/>
              <a:t>, file </a:t>
            </a:r>
            <a:r>
              <a:rPr lang="tr-TR" sz="3200" dirty="0" err="1" smtClean="0"/>
              <a:t>folders</a:t>
            </a:r>
            <a:r>
              <a:rPr lang="tr-TR" sz="3200" dirty="0" smtClean="0"/>
              <a:t>, </a:t>
            </a:r>
            <a:r>
              <a:rPr lang="tr-TR" sz="3200" dirty="0" err="1" smtClean="0"/>
              <a:t>pencils</a:t>
            </a:r>
            <a:r>
              <a:rPr lang="tr-TR" sz="3200" dirty="0" smtClean="0"/>
              <a:t>, </a:t>
            </a:r>
            <a:r>
              <a:rPr lang="tr-TR" sz="3200" dirty="0" err="1" smtClean="0"/>
              <a:t>crayons</a:t>
            </a:r>
            <a:r>
              <a:rPr lang="tr-TR" sz="3200" dirty="0" smtClean="0"/>
              <a:t>, </a:t>
            </a:r>
            <a:r>
              <a:rPr lang="tr-TR" sz="3200" dirty="0" err="1" smtClean="0"/>
              <a:t>scissors</a:t>
            </a:r>
            <a:r>
              <a:rPr lang="tr-TR" sz="3200" dirty="0" smtClean="0"/>
              <a:t>, </a:t>
            </a:r>
            <a:r>
              <a:rPr lang="tr-TR" sz="3200" dirty="0" err="1" smtClean="0"/>
              <a:t>stickers</a:t>
            </a:r>
            <a:r>
              <a:rPr lang="tr-TR" sz="3200" dirty="0" smtClean="0"/>
              <a:t>, </a:t>
            </a:r>
            <a:r>
              <a:rPr lang="tr-TR" sz="3200" dirty="0" err="1" smtClean="0"/>
              <a:t>schoolbags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200" cy="4779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Almost</a:t>
            </a:r>
            <a:r>
              <a:rPr lang="tr-TR" dirty="0" smtClean="0"/>
              <a:t>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weeks</a:t>
            </a:r>
            <a:r>
              <a:rPr lang="tr-TR" dirty="0" smtClean="0"/>
              <a:t> it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full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it </a:t>
            </a:r>
            <a:r>
              <a:rPr lang="tr-TR" dirty="0" err="1" smtClean="0"/>
              <a:t>was</a:t>
            </a:r>
            <a:r>
              <a:rPr lang="tr-TR" dirty="0" smtClean="0"/>
              <a:t> time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reload</a:t>
            </a:r>
            <a:r>
              <a:rPr lang="tr-TR" dirty="0" smtClean="0"/>
              <a:t> it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176"/>
            <a:ext cx="6300192" cy="4725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00192" cy="4725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72200" cy="4779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9789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147</Words>
  <Application>Microsoft Office PowerPoint</Application>
  <PresentationFormat>Ekran Gösterisi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YOUR STATIONERY EQUIPMENT IS FROM US</vt:lpstr>
      <vt:lpstr>YOUR STATIONERY EQUIPMENT IS FROM US</vt:lpstr>
      <vt:lpstr>In our school, we announced our campaign and put a box for the stationery materials brought by our children.</vt:lpstr>
      <vt:lpstr>We had some responsible students who check the box in regular periods</vt:lpstr>
      <vt:lpstr>Students brought various kinds of materials such as  story books, notebooks, file folders, pencils, crayons, scissors, stickers, schoolbags</vt:lpstr>
      <vt:lpstr>PowerPoint Sunusu</vt:lpstr>
      <vt:lpstr>PowerPoint Sunusu</vt:lpstr>
      <vt:lpstr>PowerPoint Sunusu</vt:lpstr>
      <vt:lpstr>Almost every two weeks it was full and it was time to reload it</vt:lpstr>
      <vt:lpstr>Every one cooperated for their sisters and brothers who live in Sırnak, Eastern Turkey</vt:lpstr>
      <vt:lpstr>And happy moments …</vt:lpstr>
      <vt:lpstr>When we learnt how happy they became, we were the happiest ones in the world.</vt:lpstr>
      <vt:lpstr>PowerPoint Sunusu</vt:lpstr>
      <vt:lpstr>PowerPoint Sunusu</vt:lpstr>
      <vt:lpstr>PowerPoint Sunusu</vt:lpstr>
      <vt:lpstr>PowerPoint Sunusu</vt:lpstr>
      <vt:lpstr>PowerPoint Sunusu</vt:lpstr>
      <vt:lpstr>They said they had a library with the books we sent them and gave its name Kumport Secondary 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KIRTASİYE MALZEMENİZ BİZDEN</dc:title>
  <dc:creator>V</dc:creator>
  <cp:lastModifiedBy>ÖĞRETMENLER ODASI</cp:lastModifiedBy>
  <cp:revision>10</cp:revision>
  <dcterms:created xsi:type="dcterms:W3CDTF">2015-02-25T07:46:32Z</dcterms:created>
  <dcterms:modified xsi:type="dcterms:W3CDTF">2015-03-12T08:58:14Z</dcterms:modified>
</cp:coreProperties>
</file>