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28CF-5B84-404E-9B57-41FC782F858B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108-2CE0-4DF7-A55A-462AE1F97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13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28CF-5B84-404E-9B57-41FC782F858B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108-2CE0-4DF7-A55A-462AE1F97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65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28CF-5B84-404E-9B57-41FC782F858B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108-2CE0-4DF7-A55A-462AE1F97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92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28CF-5B84-404E-9B57-41FC782F858B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108-2CE0-4DF7-A55A-462AE1F97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24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28CF-5B84-404E-9B57-41FC782F858B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108-2CE0-4DF7-A55A-462AE1F97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91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28CF-5B84-404E-9B57-41FC782F858B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108-2CE0-4DF7-A55A-462AE1F97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80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28CF-5B84-404E-9B57-41FC782F858B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108-2CE0-4DF7-A55A-462AE1F97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41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28CF-5B84-404E-9B57-41FC782F858B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108-2CE0-4DF7-A55A-462AE1F97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92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28CF-5B84-404E-9B57-41FC782F858B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108-2CE0-4DF7-A55A-462AE1F97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55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28CF-5B84-404E-9B57-41FC782F858B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108-2CE0-4DF7-A55A-462AE1F97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15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28CF-5B84-404E-9B57-41FC782F858B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2E108-2CE0-4DF7-A55A-462AE1F97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6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128CF-5B84-404E-9B57-41FC782F858B}" type="datetimeFigureOut">
              <a:rPr lang="tr-TR" smtClean="0"/>
              <a:t>21.12.2015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2E108-2CE0-4DF7-A55A-462AE1F97C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1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TURKISH CHARITY 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dirty="0" smtClean="0"/>
              <a:t>As </a:t>
            </a:r>
            <a:r>
              <a:rPr lang="tr-TR" sz="4400" dirty="0" err="1" smtClean="0"/>
              <a:t>Kumport</a:t>
            </a:r>
            <a:r>
              <a:rPr lang="tr-TR" sz="4400" dirty="0" smtClean="0"/>
              <a:t> </a:t>
            </a:r>
            <a:r>
              <a:rPr lang="tr-TR" sz="4400" dirty="0" err="1" smtClean="0"/>
              <a:t>Secondary</a:t>
            </a:r>
            <a:r>
              <a:rPr lang="tr-TR" sz="4400" dirty="0" smtClean="0"/>
              <a:t> School, </a:t>
            </a:r>
            <a:r>
              <a:rPr lang="tr-TR" sz="4400" dirty="0" err="1" smtClean="0"/>
              <a:t>we</a:t>
            </a:r>
            <a:r>
              <a:rPr lang="tr-TR" sz="4400" dirty="0" smtClean="0"/>
              <a:t> </a:t>
            </a:r>
            <a:r>
              <a:rPr lang="tr-TR" sz="4400" dirty="0" err="1" smtClean="0"/>
              <a:t>came</a:t>
            </a:r>
            <a:r>
              <a:rPr lang="tr-TR" sz="4400" dirty="0"/>
              <a:t> </a:t>
            </a:r>
            <a:r>
              <a:rPr lang="tr-TR" sz="4400" dirty="0" err="1" smtClean="0"/>
              <a:t>together</a:t>
            </a:r>
            <a:r>
              <a:rPr lang="tr-TR" sz="4400" dirty="0" smtClean="0"/>
              <a:t> </a:t>
            </a:r>
            <a:r>
              <a:rPr lang="tr-TR" sz="4400" dirty="0" err="1" smtClean="0"/>
              <a:t>for</a:t>
            </a:r>
            <a:r>
              <a:rPr lang="tr-TR" sz="4400" dirty="0" smtClean="0"/>
              <a:t> </a:t>
            </a:r>
            <a:r>
              <a:rPr lang="tr-TR" sz="4400" dirty="0" err="1" smtClean="0"/>
              <a:t>or</a:t>
            </a:r>
            <a:r>
              <a:rPr lang="tr-TR" sz="4400" dirty="0" smtClean="0"/>
              <a:t> </a:t>
            </a:r>
            <a:r>
              <a:rPr lang="tr-TR" sz="4400" dirty="0" err="1" smtClean="0"/>
              <a:t>friends</a:t>
            </a:r>
            <a:r>
              <a:rPr lang="tr-TR" sz="4400" dirty="0" smtClean="0"/>
              <a:t> in </a:t>
            </a:r>
            <a:r>
              <a:rPr lang="tr-TR" sz="4400" dirty="0" err="1" smtClean="0"/>
              <a:t>Africa</a:t>
            </a:r>
            <a:r>
              <a:rPr lang="tr-TR" sz="4400" dirty="0" smtClean="0"/>
              <a:t>. </a:t>
            </a:r>
            <a:r>
              <a:rPr lang="tr-TR" sz="4400" dirty="0" err="1" smtClean="0"/>
              <a:t>We</a:t>
            </a:r>
            <a:r>
              <a:rPr lang="tr-TR" sz="4400" dirty="0" smtClean="0"/>
              <a:t> </a:t>
            </a:r>
            <a:r>
              <a:rPr lang="tr-TR" sz="4400" dirty="0" err="1" smtClean="0"/>
              <a:t>prepared</a:t>
            </a:r>
            <a:r>
              <a:rPr lang="tr-TR" sz="4400" dirty="0" smtClean="0"/>
              <a:t> </a:t>
            </a:r>
            <a:r>
              <a:rPr lang="tr-TR" sz="4400" dirty="0" err="1" smtClean="0"/>
              <a:t>some</a:t>
            </a:r>
            <a:r>
              <a:rPr lang="tr-TR" sz="4400" dirty="0" smtClean="0"/>
              <a:t> </a:t>
            </a:r>
            <a:r>
              <a:rPr lang="tr-TR" sz="4400" dirty="0" err="1" smtClean="0"/>
              <a:t>works</a:t>
            </a:r>
            <a:r>
              <a:rPr lang="tr-TR" sz="4400" dirty="0" smtClean="0"/>
              <a:t> </a:t>
            </a:r>
            <a:r>
              <a:rPr lang="tr-TR" sz="4400" dirty="0" err="1" smtClean="0"/>
              <a:t>inspired</a:t>
            </a:r>
            <a:r>
              <a:rPr lang="tr-TR" sz="4400" dirty="0" smtClean="0"/>
              <a:t> </a:t>
            </a:r>
            <a:r>
              <a:rPr lang="tr-TR" sz="4400" dirty="0" err="1" smtClean="0"/>
              <a:t>by</a:t>
            </a:r>
            <a:r>
              <a:rPr lang="tr-TR" sz="4400" dirty="0" smtClean="0"/>
              <a:t> </a:t>
            </a:r>
            <a:r>
              <a:rPr lang="tr-TR" sz="4400" dirty="0" err="1" smtClean="0"/>
              <a:t>our</a:t>
            </a:r>
            <a:r>
              <a:rPr lang="tr-TR" sz="4400" dirty="0" smtClean="0"/>
              <a:t> </a:t>
            </a:r>
            <a:r>
              <a:rPr lang="tr-TR" sz="4400" dirty="0" err="1" smtClean="0"/>
              <a:t>Erasmus</a:t>
            </a:r>
            <a:r>
              <a:rPr lang="tr-TR" sz="4400" dirty="0" smtClean="0"/>
              <a:t> </a:t>
            </a:r>
            <a:r>
              <a:rPr lang="tr-TR" sz="4400" dirty="0" err="1" smtClean="0"/>
              <a:t>partners</a:t>
            </a:r>
            <a:r>
              <a:rPr lang="tr-TR" sz="4400" dirty="0" smtClean="0"/>
              <a:t>.  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63706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278688" cy="100811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opened</a:t>
            </a:r>
            <a:r>
              <a:rPr lang="tr-TR" dirty="0" smtClean="0"/>
              <a:t> a </a:t>
            </a:r>
            <a:r>
              <a:rPr lang="tr-TR" dirty="0" err="1" smtClean="0"/>
              <a:t>stand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entrance</a:t>
            </a:r>
            <a:r>
              <a:rPr lang="tr-TR" dirty="0" smtClean="0"/>
              <a:t> of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7376864" cy="1129680"/>
          </a:xfrm>
        </p:spPr>
        <p:txBody>
          <a:bodyPr/>
          <a:lstStyle/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027" name="Picture 3" descr="C:\Users\crab\Desktop\resim 2015 aralık ayfer\20151214_100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3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79208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friends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responsibles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sell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crab\Desktop\resim 2015 aralık ayfer\20151214_100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8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73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interest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big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crab\Desktop\resim 2015 aralık ayfer\20151214_101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1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tr-TR" dirty="0" err="1" smtClean="0"/>
              <a:t>We</a:t>
            </a:r>
            <a:r>
              <a:rPr lang="tr-TR" dirty="0"/>
              <a:t> </a:t>
            </a:r>
            <a:r>
              <a:rPr lang="tr-TR" dirty="0" err="1" smtClean="0"/>
              <a:t>collected</a:t>
            </a:r>
            <a:r>
              <a:rPr lang="tr-TR" dirty="0" smtClean="0"/>
              <a:t> 100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liras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C:\Users\crab\Desktop\resim 2015 aralık ayfer\20151214_101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4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transferred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money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collected</a:t>
            </a:r>
            <a:r>
              <a:rPr lang="tr-TR" dirty="0" smtClean="0"/>
              <a:t>. </a:t>
            </a:r>
            <a:r>
              <a:rPr lang="tr-TR" dirty="0" err="1" smtClean="0"/>
              <a:t>This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receipt</a:t>
            </a:r>
            <a:r>
              <a:rPr lang="tr-TR" dirty="0" smtClean="0"/>
              <a:t>.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happy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hold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hands</a:t>
            </a:r>
            <a:r>
              <a:rPr lang="tr-TR" smtClean="0"/>
              <a:t>.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 descr="C:\Users\crab\Desktop\resim 2015 aralık ayfer\20151221_093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102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79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TURKISH CHARITY </vt:lpstr>
      <vt:lpstr>We opened a stand at the entrance of our school.</vt:lpstr>
      <vt:lpstr>Our two friends were the responsibles to sell</vt:lpstr>
      <vt:lpstr>The interest was so big.</vt:lpstr>
      <vt:lpstr>We collected 100 Turkish liras.</vt:lpstr>
      <vt:lpstr>We transferred the money we collected. This is the receipt. We are very happy to hold their hands.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TURKISH CHARITY</dc:title>
  <dc:creator>crab</dc:creator>
  <cp:lastModifiedBy>crab</cp:lastModifiedBy>
  <cp:revision>2</cp:revision>
  <dcterms:created xsi:type="dcterms:W3CDTF">2015-12-21T14:34:47Z</dcterms:created>
  <dcterms:modified xsi:type="dcterms:W3CDTF">2015-12-21T14:50:50Z</dcterms:modified>
</cp:coreProperties>
</file>