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1" r:id="rId6"/>
    <p:sldId id="267" r:id="rId7"/>
    <p:sldId id="263" r:id="rId8"/>
    <p:sldId id="264" r:id="rId9"/>
    <p:sldId id="256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94643" autoAdjust="0"/>
  </p:normalViewPr>
  <p:slideViewPr>
    <p:cSldViewPr>
      <p:cViewPr varScale="1">
        <p:scale>
          <a:sx n="84" d="100"/>
          <a:sy n="84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220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62D6A-EE33-4A46-BC68-1A5B4436A84C}" type="datetimeFigureOut">
              <a:rPr lang="tr-TR" smtClean="0"/>
              <a:t>13.03.2015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56DB1-8CD2-4DA7-A47E-929622DFB4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514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8B94-4B09-4490-A917-EBE987C4B61B}" type="datetimeFigureOut">
              <a:rPr lang="tr-TR" smtClean="0"/>
              <a:t>13.03.2015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84CE-9AD3-4445-8A1D-B006E564F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94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8B94-4B09-4490-A917-EBE987C4B61B}" type="datetimeFigureOut">
              <a:rPr lang="tr-TR" smtClean="0"/>
              <a:t>13.03.2015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84CE-9AD3-4445-8A1D-B006E564F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6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8B94-4B09-4490-A917-EBE987C4B61B}" type="datetimeFigureOut">
              <a:rPr lang="tr-TR" smtClean="0"/>
              <a:t>13.03.2015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84CE-9AD3-4445-8A1D-B006E564F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81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8B94-4B09-4490-A917-EBE987C4B61B}" type="datetimeFigureOut">
              <a:rPr lang="tr-TR" smtClean="0"/>
              <a:t>13.03.2015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84CE-9AD3-4445-8A1D-B006E564F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72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8B94-4B09-4490-A917-EBE987C4B61B}" type="datetimeFigureOut">
              <a:rPr lang="tr-TR" smtClean="0"/>
              <a:t>13.03.2015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84CE-9AD3-4445-8A1D-B006E564F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763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8B94-4B09-4490-A917-EBE987C4B61B}" type="datetimeFigureOut">
              <a:rPr lang="tr-TR" smtClean="0"/>
              <a:t>13.03.2015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84CE-9AD3-4445-8A1D-B006E564F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95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8B94-4B09-4490-A917-EBE987C4B61B}" type="datetimeFigureOut">
              <a:rPr lang="tr-TR" smtClean="0"/>
              <a:t>13.03.2015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84CE-9AD3-4445-8A1D-B006E564F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273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8B94-4B09-4490-A917-EBE987C4B61B}" type="datetimeFigureOut">
              <a:rPr lang="tr-TR" smtClean="0"/>
              <a:t>13.03.2015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84CE-9AD3-4445-8A1D-B006E564F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462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8B94-4B09-4490-A917-EBE987C4B61B}" type="datetimeFigureOut">
              <a:rPr lang="tr-TR" smtClean="0"/>
              <a:t>13.03.2015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84CE-9AD3-4445-8A1D-B006E564F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332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8B94-4B09-4490-A917-EBE987C4B61B}" type="datetimeFigureOut">
              <a:rPr lang="tr-TR" smtClean="0"/>
              <a:t>13.03.2015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84CE-9AD3-4445-8A1D-B006E564F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08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8B94-4B09-4490-A917-EBE987C4B61B}" type="datetimeFigureOut">
              <a:rPr lang="tr-TR" smtClean="0"/>
              <a:t>13.03.2015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84CE-9AD3-4445-8A1D-B006E564F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25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08B94-4B09-4490-A917-EBE987C4B61B}" type="datetimeFigureOut">
              <a:rPr lang="tr-TR" smtClean="0"/>
              <a:t>13.03.2015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484CE-9AD3-4445-8A1D-B006E564F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69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SCHOOL COUNCIL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FEBRUARY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983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42" name="Picture 2" descr="C:\Users\creepy\Desktop\big issues\IMG-20150312-WA0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9588" y="423863"/>
            <a:ext cx="9906001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9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139496"/>
            <a:ext cx="7192888" cy="1752600"/>
          </a:xfrm>
        </p:spPr>
        <p:txBody>
          <a:bodyPr>
            <a:normAutofit lnSpcReduction="10000"/>
          </a:bodyPr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Our school council had a meeting in February again.Each representative of the classrooms came together to discuss the issues about our school.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creepy\Desktop\big issues\IMG-20150312-WA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848872" cy="387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88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869160"/>
            <a:ext cx="8424936" cy="1512168"/>
          </a:xfrm>
        </p:spPr>
        <p:txBody>
          <a:bodyPr>
            <a:normAutofit/>
          </a:bodyPr>
          <a:lstStyle/>
          <a:p>
            <a:r>
              <a:rPr lang="tr-TR" dirty="0" smtClean="0"/>
              <a:t>Our lovely Czech mascot Labenka was there to witness the promises given by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management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3074" name="Picture 2" descr="C:\Users\creepy\Desktop\big issues\IMG-20150312-WA0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3"/>
            <a:ext cx="830351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9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5373216"/>
            <a:ext cx="7664896" cy="1129680"/>
          </a:xfrm>
        </p:spPr>
        <p:txBody>
          <a:bodyPr/>
          <a:lstStyle/>
          <a:p>
            <a:r>
              <a:rPr lang="tr-TR" dirty="0" smtClean="0"/>
              <a:t>The issues spoken during the session were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charity</a:t>
            </a:r>
            <a:r>
              <a:rPr lang="tr-TR" dirty="0" smtClean="0"/>
              <a:t> </a:t>
            </a:r>
            <a:r>
              <a:rPr lang="tr-TR" dirty="0" err="1" smtClean="0"/>
              <a:t>events</a:t>
            </a:r>
            <a:r>
              <a:rPr lang="tr-TR" dirty="0" smtClean="0"/>
              <a:t> </a:t>
            </a:r>
            <a:r>
              <a:rPr lang="tr-TR" dirty="0" err="1" smtClean="0"/>
              <a:t>hold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school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4098" name="Picture 2" descr="C:\Users\creepy\Desktop\big issues\IMG-20150312-WA0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2242" cy="493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9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C:\Users\creepy\Desktop\big issues\IMG-20150312-WA0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903294" cy="586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9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BAHÇELİEVLER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   </a:t>
            </a:r>
            <a:r>
              <a:rPr lang="tr-TR" sz="4400" dirty="0" smtClean="0"/>
              <a:t>         CHILDREN’S COUNCIL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8747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4509120"/>
            <a:ext cx="7632848" cy="112968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February was an important month for us as we would attend to the first Children’s Council of Turkey. The name of the council is </a:t>
            </a:r>
            <a:r>
              <a:rPr lang="tr-TR" b="1" dirty="0" smtClean="0"/>
              <a:t>Municipality of Bahçelievler Children’s Council. </a:t>
            </a:r>
            <a:endParaRPr lang="tr-TR" dirty="0"/>
          </a:p>
        </p:txBody>
      </p:sp>
      <p:pic>
        <p:nvPicPr>
          <p:cNvPr id="8194" name="Picture 2" descr="C:\Users\creepy\Desktop\big issues\IMG-20150312-WA0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89" y="119134"/>
            <a:ext cx="8089081" cy="421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9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4509120"/>
            <a:ext cx="7848872" cy="1129680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Berkay was chosen as the lucky student who would live this pride. He delivered a very meaninful speech to encourage his peers about the issues related to the rights of children.</a:t>
            </a:r>
            <a:endParaRPr lang="tr-TR" dirty="0"/>
          </a:p>
        </p:txBody>
      </p:sp>
      <p:pic>
        <p:nvPicPr>
          <p:cNvPr id="9218" name="Picture 2" descr="C:\Users\creepy\Desktop\big issues\IMG-20150312-WA0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7839"/>
            <a:ext cx="8320732" cy="3887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9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293096"/>
            <a:ext cx="7632848" cy="1345704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The first decision taken by the council was to help their friends who live in a village in Hakkari, eastern Turkey. Books, stationery equipments and clothes would be sent to them.</a:t>
            </a:r>
            <a:endParaRPr lang="tr-TR" dirty="0"/>
          </a:p>
        </p:txBody>
      </p:sp>
      <p:pic>
        <p:nvPicPr>
          <p:cNvPr id="1027" name="Picture 3" descr="C:\Users\creepy\Desktop\big issues\cocuk_meclisi_acildi_haber_fotosu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7920880" cy="326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77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161</Words>
  <Application>Microsoft Office PowerPoint</Application>
  <PresentationFormat>Ekran Gösterisi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SCHOOL COUNCIL</vt:lpstr>
      <vt:lpstr>PowerPoint Sunusu</vt:lpstr>
      <vt:lpstr>PowerPoint Sunusu</vt:lpstr>
      <vt:lpstr>PowerPoint Sunusu</vt:lpstr>
      <vt:lpstr>PowerPoint Sunusu</vt:lpstr>
      <vt:lpstr>BAHÇELİEVLER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creepy</dc:creator>
  <cp:lastModifiedBy>creepy</cp:lastModifiedBy>
  <cp:revision>5</cp:revision>
  <dcterms:created xsi:type="dcterms:W3CDTF">2015-03-13T10:21:55Z</dcterms:created>
  <dcterms:modified xsi:type="dcterms:W3CDTF">2015-03-13T17:46:24Z</dcterms:modified>
</cp:coreProperties>
</file>